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1" r:id="rId3"/>
    <p:sldId id="258" r:id="rId4"/>
    <p:sldId id="259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5DAB6-5DD0-4FE5-9B2B-635882709A14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3D511-9FDB-436E-8F71-F169E0BE2A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51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E1D08D6-8DB7-4470-A314-9EF1B05FABAC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600200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Communication Devices</a:t>
            </a:r>
            <a:endParaRPr lang="en-US" sz="36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Modem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 for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modulator/demodulator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 a hardware device that allows a computer to send and receive information over telephone lines. When sending a signal, the device converts ("modulates") digital data to an analog audio signal, and transmits it over a telephone line. Similarly, when an analog signal is received, the modem converts it back ("demodulates" it) to a digital signal.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717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modem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Modem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connects to a PCI slot inside a newer desktop computer or ISA slot on an older computer. The internal modem shown at the beginning of this document is an example of a PCI modem.</a:t>
            </a: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957639" y="2949422"/>
            <a:ext cx="2390775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48001" y="3859059"/>
            <a:ext cx="304799" cy="2390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34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External modem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Modem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 a box that connects to the computer externally, usually the serial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ports or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USB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port.</a:t>
            </a:r>
          </a:p>
        </p:txBody>
      </p:sp>
      <p:pic>
        <p:nvPicPr>
          <p:cNvPr id="2052" name="Picture 4" descr="What are External Modems? (with picture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048000"/>
            <a:ext cx="48006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543800" y="6248400"/>
            <a:ext cx="1066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039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Wireless 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wireless modem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 a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that bypasses the telephone system and connects directly to a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wireless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network, through which it can directly access the Internet connectivity provided by an Internet service provider (ISP).</a:t>
            </a:r>
          </a:p>
          <a:p>
            <a:pPr marL="82296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393835"/>
            <a:ext cx="3745282" cy="2867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9545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interface card (NIC)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network interface card (NIC) is a hardware component without which a computer cannot be connected over a network. It is a circuit board installed in a computer that provides a dedicated network connection to the computer. It is also called network interface controller, network adapter or LAN adapter.</a:t>
            </a: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883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NIC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allows both wired and wireless communications.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NIC allows communications between computers connected via local area network (LAN) as well as communications over large-scale network through Internet Protocol (IP).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NIC is both a physical layer and a data link layer device, i.e. it provides the necessary hardware circuitry so that the physical layer processes and some data link layer processes can run on it.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2682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752</TotalTime>
  <Words>164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Communication Devices</vt:lpstr>
      <vt:lpstr>Modem</vt:lpstr>
      <vt:lpstr>Internal modem</vt:lpstr>
      <vt:lpstr>External modem</vt:lpstr>
      <vt:lpstr>Wireless modem</vt:lpstr>
      <vt:lpstr>Network interface card (NIC)</vt:lpstr>
      <vt:lpstr>Purpose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Warehouse</dc:title>
  <dc:creator>Saqib</dc:creator>
  <cp:lastModifiedBy>ismail - [2010]</cp:lastModifiedBy>
  <cp:revision>293</cp:revision>
  <dcterms:created xsi:type="dcterms:W3CDTF">2015-09-13T05:42:29Z</dcterms:created>
  <dcterms:modified xsi:type="dcterms:W3CDTF">2020-05-07T09:03:20Z</dcterms:modified>
</cp:coreProperties>
</file>